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我己經決定要跟隨耶穌"/>
          <p:cNvSpPr txBox="1"/>
          <p:nvPr>
            <p:ph type="ctrTitle"/>
          </p:nvPr>
        </p:nvSpPr>
        <p:spPr>
          <a:xfrm>
            <a:off x="1206498" y="2117791"/>
            <a:ext cx="21971004" cy="4648201"/>
          </a:xfrm>
          <a:prstGeom prst="rect">
            <a:avLst/>
          </a:prstGeom>
        </p:spPr>
        <p:txBody>
          <a:bodyPr anchor="ctr"/>
          <a:lstStyle>
            <a:lvl1pPr algn="ctr">
              <a:defRPr spc="-300" sz="15000">
                <a:solidFill>
                  <a:srgbClr val="1B167D"/>
                </a:solidFill>
              </a:defRPr>
            </a:lvl1pPr>
          </a:lstStyle>
          <a:p>
            <a:pPr/>
            <a:r>
              <a:t>我己經決定要跟隨耶穌 </a:t>
            </a:r>
          </a:p>
        </p:txBody>
      </p:sp>
      <p:sp>
        <p:nvSpPr>
          <p:cNvPr id="152" name="S296"/>
          <p:cNvSpPr txBox="1"/>
          <p:nvPr/>
        </p:nvSpPr>
        <p:spPr>
          <a:xfrm>
            <a:off x="1077747" y="192816"/>
            <a:ext cx="3243251" cy="1849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defRPr b="1" spc="-232" sz="11600"/>
            </a:pPr>
            <a:r>
              <a:rPr spc="-140" sz="7000"/>
              <a:t>S296</a:t>
            </a:r>
            <a:r>
              <a:t>   </a:t>
            </a:r>
          </a:p>
        </p:txBody>
      </p:sp>
      <p:sp>
        <p:nvSpPr>
          <p:cNvPr id="153" name="I Have Decided to Follow Jesus"/>
          <p:cNvSpPr txBox="1"/>
          <p:nvPr/>
        </p:nvSpPr>
        <p:spPr>
          <a:xfrm>
            <a:off x="192853" y="7704998"/>
            <a:ext cx="24111506" cy="1787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b="1" spc="-224" sz="11200"/>
            </a:lvl1pPr>
          </a:lstStyle>
          <a:p>
            <a:pPr/>
            <a:r>
              <a:t>I Have Decided to Follow Jesus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我己經決定要跟隨耶穌 x3…"/>
          <p:cNvSpPr txBox="1"/>
          <p:nvPr/>
        </p:nvSpPr>
        <p:spPr>
          <a:xfrm>
            <a:off x="800096" y="1152591"/>
            <a:ext cx="21971004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我己經決定要跟隨耶穌 x3</a:t>
            </a:r>
          </a:p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永不回頭,永不回頭! </a:t>
            </a:r>
          </a:p>
        </p:txBody>
      </p:sp>
      <p:sp>
        <p:nvSpPr>
          <p:cNvPr id="156" name="I Have Decided to Follow Jesus x3…"/>
          <p:cNvSpPr txBox="1"/>
          <p:nvPr/>
        </p:nvSpPr>
        <p:spPr>
          <a:xfrm>
            <a:off x="345253" y="7331357"/>
            <a:ext cx="24111506" cy="2636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pc="-166" sz="8300"/>
            </a:pPr>
            <a:r>
              <a:t>I Have Decided to Follow Jesus x3</a:t>
            </a:r>
          </a:p>
          <a:p>
            <a:pPr>
              <a:defRPr b="1" spc="-166" sz="8300"/>
            </a:pPr>
            <a:r>
              <a:t>No turning back, no turning back.</a:t>
            </a:r>
          </a:p>
        </p:txBody>
      </p:sp>
      <p:sp>
        <p:nvSpPr>
          <p:cNvPr id="157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雖無人同走 我仍要跟隨 x3…"/>
          <p:cNvSpPr txBox="1"/>
          <p:nvPr/>
        </p:nvSpPr>
        <p:spPr>
          <a:xfrm>
            <a:off x="800096" y="1152591"/>
            <a:ext cx="21971004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雖無人同走 我仍要跟隨 x3</a:t>
            </a:r>
          </a:p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永不回頭,永不回頭! </a:t>
            </a:r>
          </a:p>
        </p:txBody>
      </p:sp>
      <p:sp>
        <p:nvSpPr>
          <p:cNvPr id="160" name="Though none go with me, I still will follow x3…"/>
          <p:cNvSpPr txBox="1"/>
          <p:nvPr/>
        </p:nvSpPr>
        <p:spPr>
          <a:xfrm>
            <a:off x="345253" y="7331357"/>
            <a:ext cx="24111506" cy="2636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pc="-166" sz="8300"/>
            </a:pPr>
            <a:r>
              <a:t>Though none go with me, I still will follow x3</a:t>
            </a:r>
          </a:p>
          <a:p>
            <a:pPr>
              <a:defRPr b="1" spc="-166" sz="8300"/>
            </a:pPr>
            <a:r>
              <a:t>No turning back, no turning back.</a:t>
            </a:r>
          </a:p>
        </p:txBody>
      </p:sp>
      <p:sp>
        <p:nvSpPr>
          <p:cNvPr id="161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十架在前面,世界在背後 x3…"/>
          <p:cNvSpPr txBox="1"/>
          <p:nvPr/>
        </p:nvSpPr>
        <p:spPr>
          <a:xfrm>
            <a:off x="800096" y="1152591"/>
            <a:ext cx="21971004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十架在前面,世界在背後 x3</a:t>
            </a:r>
          </a:p>
          <a:p>
            <a:pPr>
              <a:defRPr b="1" spc="-211" sz="10600">
                <a:solidFill>
                  <a:srgbClr val="1B167D"/>
                </a:solidFill>
              </a:defRPr>
            </a:pPr>
            <a:r>
              <a:t>永不回頭,永不回頭! </a:t>
            </a:r>
          </a:p>
        </p:txBody>
      </p:sp>
      <p:sp>
        <p:nvSpPr>
          <p:cNvPr id="164" name="The world behind me, the Cross before me x3…"/>
          <p:cNvSpPr txBox="1"/>
          <p:nvPr/>
        </p:nvSpPr>
        <p:spPr>
          <a:xfrm>
            <a:off x="345253" y="7331357"/>
            <a:ext cx="24111506" cy="2636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pc="-166" sz="8300"/>
            </a:pPr>
            <a:r>
              <a:t>The world behind me, the Cross before me x3</a:t>
            </a:r>
          </a:p>
          <a:p>
            <a:pPr>
              <a:defRPr b="1" spc="-166" sz="8300"/>
            </a:pPr>
            <a:r>
              <a:t>No turning back, no turning back.</a:t>
            </a:r>
          </a:p>
        </p:txBody>
      </p:sp>
      <p:sp>
        <p:nvSpPr>
          <p:cNvPr id="165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6" name="Heart"/>
          <p:cNvSpPr/>
          <p:nvPr/>
        </p:nvSpPr>
        <p:spPr>
          <a:xfrm>
            <a:off x="23127332" y="12764864"/>
            <a:ext cx="685405" cy="605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141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